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58" r:id="rId3"/>
    <p:sldId id="259" r:id="rId4"/>
    <p:sldId id="257" r:id="rId5"/>
    <p:sldId id="261" r:id="rId6"/>
    <p:sldId id="262" r:id="rId7"/>
    <p:sldId id="465" r:id="rId8"/>
    <p:sldId id="418" r:id="rId9"/>
    <p:sldId id="472" r:id="rId10"/>
    <p:sldId id="473" r:id="rId11"/>
    <p:sldId id="474" r:id="rId12"/>
    <p:sldId id="469" r:id="rId13"/>
    <p:sldId id="466" r:id="rId14"/>
    <p:sldId id="470" r:id="rId15"/>
    <p:sldId id="471" r:id="rId16"/>
    <p:sldId id="491" r:id="rId17"/>
    <p:sldId id="476" r:id="rId18"/>
    <p:sldId id="492" r:id="rId19"/>
    <p:sldId id="475" r:id="rId20"/>
    <p:sldId id="4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r\cam\alvium_undistorted\models\00\dataset\spt\trng-data-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r\cam\alvium_undistorted\models\00\dataset\spt\trng-data-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Drogue</a:t>
            </a:r>
            <a:r>
              <a:rPr lang="en-US" baseline="0"/>
              <a:t> Confusion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confusion!$B$1</c:f>
              <c:strCache>
                <c:ptCount val="1"/>
                <c:pt idx="0">
                  <c:v>diagonal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confusion!$A$2:$A$66</c:f>
              <c:numCache>
                <c:formatCode>General</c:formatCode>
                <c:ptCount val="6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</c:numCache>
            </c:numRef>
          </c:xVal>
          <c:yVal>
            <c:numRef>
              <c:f>confusion!$B$2:$B$66</c:f>
              <c:numCache>
                <c:formatCode>General</c:formatCode>
                <c:ptCount val="65"/>
                <c:pt idx="0">
                  <c:v>63</c:v>
                </c:pt>
                <c:pt idx="1">
                  <c:v>93</c:v>
                </c:pt>
                <c:pt idx="2">
                  <c:v>94</c:v>
                </c:pt>
                <c:pt idx="3">
                  <c:v>94</c:v>
                </c:pt>
                <c:pt idx="4">
                  <c:v>70</c:v>
                </c:pt>
                <c:pt idx="5">
                  <c:v>94</c:v>
                </c:pt>
                <c:pt idx="6">
                  <c:v>91</c:v>
                </c:pt>
                <c:pt idx="7">
                  <c:v>93</c:v>
                </c:pt>
                <c:pt idx="8">
                  <c:v>57</c:v>
                </c:pt>
                <c:pt idx="9">
                  <c:v>94</c:v>
                </c:pt>
                <c:pt idx="10">
                  <c:v>94</c:v>
                </c:pt>
                <c:pt idx="11">
                  <c:v>93</c:v>
                </c:pt>
                <c:pt idx="12">
                  <c:v>93</c:v>
                </c:pt>
                <c:pt idx="13">
                  <c:v>89</c:v>
                </c:pt>
                <c:pt idx="14">
                  <c:v>94</c:v>
                </c:pt>
                <c:pt idx="15">
                  <c:v>93</c:v>
                </c:pt>
                <c:pt idx="16">
                  <c:v>94</c:v>
                </c:pt>
                <c:pt idx="17">
                  <c:v>83</c:v>
                </c:pt>
                <c:pt idx="18">
                  <c:v>89</c:v>
                </c:pt>
                <c:pt idx="19">
                  <c:v>86</c:v>
                </c:pt>
                <c:pt idx="20">
                  <c:v>85</c:v>
                </c:pt>
                <c:pt idx="21">
                  <c:v>80</c:v>
                </c:pt>
                <c:pt idx="22">
                  <c:v>88</c:v>
                </c:pt>
                <c:pt idx="23">
                  <c:v>76</c:v>
                </c:pt>
                <c:pt idx="24">
                  <c:v>72</c:v>
                </c:pt>
                <c:pt idx="25">
                  <c:v>88</c:v>
                </c:pt>
                <c:pt idx="26">
                  <c:v>80</c:v>
                </c:pt>
                <c:pt idx="27">
                  <c:v>85</c:v>
                </c:pt>
                <c:pt idx="28">
                  <c:v>85</c:v>
                </c:pt>
                <c:pt idx="29">
                  <c:v>73</c:v>
                </c:pt>
                <c:pt idx="30">
                  <c:v>79</c:v>
                </c:pt>
                <c:pt idx="31">
                  <c:v>89</c:v>
                </c:pt>
                <c:pt idx="32">
                  <c:v>68</c:v>
                </c:pt>
                <c:pt idx="33">
                  <c:v>75</c:v>
                </c:pt>
                <c:pt idx="34">
                  <c:v>61</c:v>
                </c:pt>
                <c:pt idx="35">
                  <c:v>89</c:v>
                </c:pt>
                <c:pt idx="36">
                  <c:v>70</c:v>
                </c:pt>
                <c:pt idx="37">
                  <c:v>70</c:v>
                </c:pt>
                <c:pt idx="38">
                  <c:v>62</c:v>
                </c:pt>
                <c:pt idx="39">
                  <c:v>69</c:v>
                </c:pt>
                <c:pt idx="40">
                  <c:v>70</c:v>
                </c:pt>
                <c:pt idx="41">
                  <c:v>30</c:v>
                </c:pt>
                <c:pt idx="42">
                  <c:v>43</c:v>
                </c:pt>
                <c:pt idx="43">
                  <c:v>13</c:v>
                </c:pt>
                <c:pt idx="44">
                  <c:v>75</c:v>
                </c:pt>
                <c:pt idx="45">
                  <c:v>85</c:v>
                </c:pt>
                <c:pt idx="46">
                  <c:v>87</c:v>
                </c:pt>
                <c:pt idx="47">
                  <c:v>86</c:v>
                </c:pt>
                <c:pt idx="48">
                  <c:v>84</c:v>
                </c:pt>
                <c:pt idx="49">
                  <c:v>85</c:v>
                </c:pt>
                <c:pt idx="50">
                  <c:v>82</c:v>
                </c:pt>
                <c:pt idx="51">
                  <c:v>85</c:v>
                </c:pt>
                <c:pt idx="52">
                  <c:v>76</c:v>
                </c:pt>
                <c:pt idx="53">
                  <c:v>71</c:v>
                </c:pt>
                <c:pt idx="54">
                  <c:v>68</c:v>
                </c:pt>
                <c:pt idx="55">
                  <c:v>67</c:v>
                </c:pt>
                <c:pt idx="56">
                  <c:v>69</c:v>
                </c:pt>
                <c:pt idx="57">
                  <c:v>31</c:v>
                </c:pt>
                <c:pt idx="58">
                  <c:v>13</c:v>
                </c:pt>
                <c:pt idx="59">
                  <c:v>41</c:v>
                </c:pt>
                <c:pt idx="60">
                  <c:v>37</c:v>
                </c:pt>
                <c:pt idx="61">
                  <c:v>67</c:v>
                </c:pt>
                <c:pt idx="62">
                  <c:v>59</c:v>
                </c:pt>
                <c:pt idx="63">
                  <c:v>41</c:v>
                </c:pt>
                <c:pt idx="64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1-49E7-88CC-BC4421E3E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623791"/>
        <c:axId val="283782383"/>
      </c:scatterChart>
      <c:valAx>
        <c:axId val="43362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Feature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82383"/>
        <c:crosses val="autoZero"/>
        <c:crossBetween val="midCat"/>
      </c:valAx>
      <c:valAx>
        <c:axId val="28378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Truth = Prediction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623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Drogue</a:t>
            </a:r>
            <a:r>
              <a:rPr lang="en-US" baseline="0"/>
              <a:t> Confusion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confusion!$B$1</c:f>
              <c:strCache>
                <c:ptCount val="1"/>
                <c:pt idx="0">
                  <c:v>diagonal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confusion!$A$2:$A$66</c:f>
              <c:numCache>
                <c:formatCode>General</c:formatCode>
                <c:ptCount val="6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</c:numCache>
            </c:numRef>
          </c:xVal>
          <c:yVal>
            <c:numRef>
              <c:f>confusion!$B$2:$B$66</c:f>
              <c:numCache>
                <c:formatCode>General</c:formatCode>
                <c:ptCount val="65"/>
                <c:pt idx="0">
                  <c:v>63</c:v>
                </c:pt>
                <c:pt idx="1">
                  <c:v>93</c:v>
                </c:pt>
                <c:pt idx="2">
                  <c:v>94</c:v>
                </c:pt>
                <c:pt idx="3">
                  <c:v>94</c:v>
                </c:pt>
                <c:pt idx="4">
                  <c:v>70</c:v>
                </c:pt>
                <c:pt idx="5">
                  <c:v>94</c:v>
                </c:pt>
                <c:pt idx="6">
                  <c:v>91</c:v>
                </c:pt>
                <c:pt idx="7">
                  <c:v>93</c:v>
                </c:pt>
                <c:pt idx="8">
                  <c:v>57</c:v>
                </c:pt>
                <c:pt idx="9">
                  <c:v>94</c:v>
                </c:pt>
                <c:pt idx="10">
                  <c:v>94</c:v>
                </c:pt>
                <c:pt idx="11">
                  <c:v>93</c:v>
                </c:pt>
                <c:pt idx="12">
                  <c:v>93</c:v>
                </c:pt>
                <c:pt idx="13">
                  <c:v>89</c:v>
                </c:pt>
                <c:pt idx="14">
                  <c:v>94</c:v>
                </c:pt>
                <c:pt idx="15">
                  <c:v>93</c:v>
                </c:pt>
                <c:pt idx="16">
                  <c:v>94</c:v>
                </c:pt>
                <c:pt idx="17">
                  <c:v>83</c:v>
                </c:pt>
                <c:pt idx="18">
                  <c:v>89</c:v>
                </c:pt>
                <c:pt idx="19">
                  <c:v>86</c:v>
                </c:pt>
                <c:pt idx="20">
                  <c:v>85</c:v>
                </c:pt>
                <c:pt idx="21">
                  <c:v>80</c:v>
                </c:pt>
                <c:pt idx="22">
                  <c:v>88</c:v>
                </c:pt>
                <c:pt idx="23">
                  <c:v>76</c:v>
                </c:pt>
                <c:pt idx="24">
                  <c:v>72</c:v>
                </c:pt>
                <c:pt idx="25">
                  <c:v>88</c:v>
                </c:pt>
                <c:pt idx="26">
                  <c:v>80</c:v>
                </c:pt>
                <c:pt idx="27">
                  <c:v>85</c:v>
                </c:pt>
                <c:pt idx="28">
                  <c:v>85</c:v>
                </c:pt>
                <c:pt idx="29">
                  <c:v>73</c:v>
                </c:pt>
                <c:pt idx="30">
                  <c:v>79</c:v>
                </c:pt>
                <c:pt idx="31">
                  <c:v>89</c:v>
                </c:pt>
                <c:pt idx="32">
                  <c:v>68</c:v>
                </c:pt>
                <c:pt idx="33">
                  <c:v>75</c:v>
                </c:pt>
                <c:pt idx="34">
                  <c:v>61</c:v>
                </c:pt>
                <c:pt idx="35">
                  <c:v>89</c:v>
                </c:pt>
                <c:pt idx="36">
                  <c:v>70</c:v>
                </c:pt>
                <c:pt idx="37">
                  <c:v>70</c:v>
                </c:pt>
                <c:pt idx="38">
                  <c:v>62</c:v>
                </c:pt>
                <c:pt idx="39">
                  <c:v>69</c:v>
                </c:pt>
                <c:pt idx="40">
                  <c:v>70</c:v>
                </c:pt>
                <c:pt idx="41">
                  <c:v>30</c:v>
                </c:pt>
                <c:pt idx="42">
                  <c:v>43</c:v>
                </c:pt>
                <c:pt idx="43">
                  <c:v>13</c:v>
                </c:pt>
                <c:pt idx="44">
                  <c:v>75</c:v>
                </c:pt>
                <c:pt idx="45">
                  <c:v>85</c:v>
                </c:pt>
                <c:pt idx="46">
                  <c:v>87</c:v>
                </c:pt>
                <c:pt idx="47">
                  <c:v>86</c:v>
                </c:pt>
                <c:pt idx="48">
                  <c:v>84</c:v>
                </c:pt>
                <c:pt idx="49">
                  <c:v>85</c:v>
                </c:pt>
                <c:pt idx="50">
                  <c:v>82</c:v>
                </c:pt>
                <c:pt idx="51">
                  <c:v>85</c:v>
                </c:pt>
                <c:pt idx="52">
                  <c:v>76</c:v>
                </c:pt>
                <c:pt idx="53">
                  <c:v>71</c:v>
                </c:pt>
                <c:pt idx="54">
                  <c:v>68</c:v>
                </c:pt>
                <c:pt idx="55">
                  <c:v>67</c:v>
                </c:pt>
                <c:pt idx="56">
                  <c:v>69</c:v>
                </c:pt>
                <c:pt idx="57">
                  <c:v>31</c:v>
                </c:pt>
                <c:pt idx="58">
                  <c:v>13</c:v>
                </c:pt>
                <c:pt idx="59">
                  <c:v>41</c:v>
                </c:pt>
                <c:pt idx="60">
                  <c:v>37</c:v>
                </c:pt>
                <c:pt idx="61">
                  <c:v>67</c:v>
                </c:pt>
                <c:pt idx="62">
                  <c:v>59</c:v>
                </c:pt>
                <c:pt idx="63">
                  <c:v>41</c:v>
                </c:pt>
                <c:pt idx="64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1-49E7-88CC-BC4421E3E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623791"/>
        <c:axId val="283782383"/>
      </c:scatterChart>
      <c:valAx>
        <c:axId val="43362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Feature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82383"/>
        <c:crosses val="autoZero"/>
        <c:crossBetween val="midCat"/>
      </c:valAx>
      <c:valAx>
        <c:axId val="28378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Truth = Prediction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623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g"/><Relationship Id="rId4" Type="http://schemas.openxmlformats.org/officeDocument/2006/relationships/image" Target="../media/image11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3.jpeg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6FA0-2EC5-30E7-0E61-56B1D1CF2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Flight Test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33653-5AFD-03F9-81C8-E30100E01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Augmenting virtual and lab imagery with real flight test imagery</a:t>
            </a:r>
          </a:p>
        </p:txBody>
      </p:sp>
    </p:spTree>
    <p:extLst>
      <p:ext uri="{BB962C8B-B14F-4D97-AF65-F5344CB8AC3E}">
        <p14:creationId xmlns:p14="http://schemas.microsoft.com/office/powerpoint/2010/main" val="94937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0CFA2-504D-2DB7-3EDC-446E9AD1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53" y="0"/>
            <a:ext cx="626789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89CF9-16D2-6EC2-115D-2E48F65AC1B1}"/>
              </a:ext>
            </a:extLst>
          </p:cNvPr>
          <p:cNvSpPr txBox="1"/>
          <p:nvPr/>
        </p:nvSpPr>
        <p:spPr>
          <a:xfrm>
            <a:off x="780828" y="3244334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69922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EABB-0CFE-F1F8-7DF5-7C61A5136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63244-1C96-B3A8-624B-A4711917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53" y="0"/>
            <a:ext cx="62678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00BEB-EBAF-6289-B9A0-B4C6167F4C71}"/>
              </a:ext>
            </a:extLst>
          </p:cNvPr>
          <p:cNvSpPr txBox="1"/>
          <p:nvPr/>
        </p:nvSpPr>
        <p:spPr>
          <a:xfrm>
            <a:off x="710939" y="3244334"/>
            <a:ext cx="13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58295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1BA5E-2ED2-2A25-DFBE-CB412910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B96EC3-6396-17D8-A6B7-27F3237F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7CD58-22BF-36E0-F7FB-88C17CBC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26789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5E3E3-4853-6E17-FFBB-CC2EEC4AD81D}"/>
              </a:ext>
            </a:extLst>
          </p:cNvPr>
          <p:cNvSpPr txBox="1"/>
          <p:nvPr/>
        </p:nvSpPr>
        <p:spPr>
          <a:xfrm>
            <a:off x="2442989" y="3857625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7CEA0-7DAE-324D-3416-F81E10EB0724}"/>
              </a:ext>
            </a:extLst>
          </p:cNvPr>
          <p:cNvSpPr txBox="1"/>
          <p:nvPr/>
        </p:nvSpPr>
        <p:spPr>
          <a:xfrm>
            <a:off x="7985130" y="3857625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336514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30CE8-0811-8E05-9A4B-B12B8D81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D6810D-7110-1D0A-801A-3C154045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81663-DFC3-EB00-AB09-FAC5539A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7893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B0B8C1-E22F-BFFF-3CAE-10CE15E4DEEE}"/>
              </a:ext>
            </a:extLst>
          </p:cNvPr>
          <p:cNvSpPr txBox="1"/>
          <p:nvPr/>
        </p:nvSpPr>
        <p:spPr>
          <a:xfrm>
            <a:off x="5090939" y="4495800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77516-C05F-9C78-4536-8723F59A8EEE}"/>
              </a:ext>
            </a:extLst>
          </p:cNvPr>
          <p:cNvSpPr txBox="1"/>
          <p:nvPr/>
        </p:nvSpPr>
        <p:spPr>
          <a:xfrm>
            <a:off x="10680705" y="4495800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395243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5F18-6FF0-3686-A6CC-FEEAB2AB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30DE2-F9F6-F0C0-D4B0-C5B7D193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3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185F7-B5D0-D39B-B14B-3892FC1E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87" y="0"/>
            <a:ext cx="912631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043DF-B947-B6DC-D65D-11769833B0D4}"/>
              </a:ext>
            </a:extLst>
          </p:cNvPr>
          <p:cNvSpPr txBox="1"/>
          <p:nvPr/>
        </p:nvSpPr>
        <p:spPr>
          <a:xfrm>
            <a:off x="557039" y="3429000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8CB43-41BE-4414-F19E-1BBEDAF38B7C}"/>
              </a:ext>
            </a:extLst>
          </p:cNvPr>
          <p:cNvSpPr txBox="1"/>
          <p:nvPr/>
        </p:nvSpPr>
        <p:spPr>
          <a:xfrm>
            <a:off x="3498855" y="3429000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13516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04E3D2-817E-1D90-90F0-315E4BDF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D3217-3C43-EEAD-2A21-9182F1D9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789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F70730-B403-4D53-5D70-D1EB9A666541}"/>
              </a:ext>
            </a:extLst>
          </p:cNvPr>
          <p:cNvSpPr txBox="1"/>
          <p:nvPr/>
        </p:nvSpPr>
        <p:spPr>
          <a:xfrm>
            <a:off x="5162194" y="2714625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CAA89-7864-887A-D235-4CA9B86C99D7}"/>
              </a:ext>
            </a:extLst>
          </p:cNvPr>
          <p:cNvSpPr txBox="1"/>
          <p:nvPr/>
        </p:nvSpPr>
        <p:spPr>
          <a:xfrm>
            <a:off x="10636343" y="2714625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291087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92C7-51CB-2AC4-11C7-A3A29925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6E4A-76EB-8BBC-5CF8-F08D112FB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C3E25-A547-CA6E-72B3-C000BC2C6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8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F4C26-084F-C83C-7168-11F7F98E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7B657B7-A90C-2BC5-C3A5-4535DB08B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1215"/>
              </p:ext>
            </p:extLst>
          </p:nvPr>
        </p:nvGraphicFramePr>
        <p:xfrm>
          <a:off x="6022429" y="168167"/>
          <a:ext cx="5937398" cy="658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AF7D0B4E-1EE6-E033-8715-2DE999994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7931"/>
          <a:stretch/>
        </p:blipFill>
        <p:spPr>
          <a:xfrm>
            <a:off x="0" y="723132"/>
            <a:ext cx="6120859" cy="54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01977-FCA2-14AC-AD64-C65B8CE0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6277659-932A-561E-7661-A5B1CFC9A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683551"/>
              </p:ext>
            </p:extLst>
          </p:nvPr>
        </p:nvGraphicFramePr>
        <p:xfrm>
          <a:off x="6022429" y="168167"/>
          <a:ext cx="5937398" cy="658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B48CB7FE-6E8B-C463-8304-E7D8A33D7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7931"/>
          <a:stretch/>
        </p:blipFill>
        <p:spPr>
          <a:xfrm>
            <a:off x="0" y="723132"/>
            <a:ext cx="6120859" cy="54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FD013-0F65-E84C-747E-5BE631B92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09" y="535750"/>
            <a:ext cx="4854378" cy="6322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91175-49BF-3785-7CCE-B9FFBE1A5DB8}"/>
              </a:ext>
            </a:extLst>
          </p:cNvPr>
          <p:cNvSpPr txBox="1"/>
          <p:nvPr/>
        </p:nvSpPr>
        <p:spPr>
          <a:xfrm>
            <a:off x="1954194" y="138185"/>
            <a:ext cx="26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Features (undistorted)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CF6A5-5D88-7E3A-7BDD-E1319B078BE6}"/>
              </a:ext>
            </a:extLst>
          </p:cNvPr>
          <p:cNvSpPr txBox="1"/>
          <p:nvPr/>
        </p:nvSpPr>
        <p:spPr>
          <a:xfrm>
            <a:off x="7240356" y="138185"/>
            <a:ext cx="38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Poor Features Removed (undistorted)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AD086993-1D83-0378-3FF8-F677EC24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6" y="535750"/>
            <a:ext cx="4854378" cy="63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space ship in space&#10;&#10;Description automatically generated">
            <a:extLst>
              <a:ext uri="{FF2B5EF4-FFF2-40B4-BE49-F238E27FC236}">
                <a16:creationId xmlns:a16="http://schemas.microsoft.com/office/drawing/2014/main" id="{581BFF64-A448-D11C-698B-EE49802D6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516751"/>
            <a:ext cx="2606040" cy="260604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A3D2220-61BF-5B1F-27BD-C6CE8CC3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516751"/>
            <a:ext cx="2606040" cy="2606040"/>
          </a:xfrm>
          <a:prstGeom prst="rect">
            <a:avLst/>
          </a:prstGeom>
        </p:spPr>
      </p:pic>
      <p:pic>
        <p:nvPicPr>
          <p:cNvPr id="75" name="Picture 74" descr="A view from the window of a plane&#10;&#10;Description automatically generated">
            <a:extLst>
              <a:ext uri="{FF2B5EF4-FFF2-40B4-BE49-F238E27FC236}">
                <a16:creationId xmlns:a16="http://schemas.microsoft.com/office/drawing/2014/main" id="{8C6DB97C-D017-BDEF-E525-FAE7CAA61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3474258"/>
            <a:ext cx="2606040" cy="2606040"/>
          </a:xfrm>
          <a:prstGeom prst="rect">
            <a:avLst/>
          </a:prstGeom>
        </p:spPr>
      </p:pic>
      <p:pic>
        <p:nvPicPr>
          <p:cNvPr id="80" name="Picture 79" descr="A plane flying over the earth&#10;&#10;Description automatically generated">
            <a:extLst>
              <a:ext uri="{FF2B5EF4-FFF2-40B4-BE49-F238E27FC236}">
                <a16:creationId xmlns:a16="http://schemas.microsoft.com/office/drawing/2014/main" id="{F3099F8F-B5FE-C7D1-3141-4E396F537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516751"/>
            <a:ext cx="2606040" cy="2606040"/>
          </a:xfrm>
          <a:prstGeom prst="rect">
            <a:avLst/>
          </a:prstGeom>
        </p:spPr>
      </p:pic>
      <p:pic>
        <p:nvPicPr>
          <p:cNvPr id="85" name="Picture 84" descr="A mountain with snow on top&#10;&#10;Description automatically generated">
            <a:extLst>
              <a:ext uri="{FF2B5EF4-FFF2-40B4-BE49-F238E27FC236}">
                <a16:creationId xmlns:a16="http://schemas.microsoft.com/office/drawing/2014/main" id="{2B245901-F602-37B9-262D-61899121A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3474258"/>
            <a:ext cx="2606040" cy="2606040"/>
          </a:xfrm>
          <a:prstGeom prst="rect">
            <a:avLst/>
          </a:prstGeom>
        </p:spPr>
      </p:pic>
      <p:pic>
        <p:nvPicPr>
          <p:cNvPr id="86" name="Picture 85" descr="A blue sky and a sandy area&#10;&#10;Description automatically generated with medium confidence">
            <a:extLst>
              <a:ext uri="{FF2B5EF4-FFF2-40B4-BE49-F238E27FC236}">
                <a16:creationId xmlns:a16="http://schemas.microsoft.com/office/drawing/2014/main" id="{E3C6B476-47BF-5BF9-037A-77987303E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3474258"/>
            <a:ext cx="2606040" cy="2606040"/>
          </a:xfrm>
          <a:prstGeom prst="rect">
            <a:avLst/>
          </a:prstGeom>
        </p:spPr>
      </p:pic>
      <p:pic>
        <p:nvPicPr>
          <p:cNvPr id="87" name="Picture 86" descr="A circular object in the sky&#10;&#10;Description automatically generated">
            <a:extLst>
              <a:ext uri="{FF2B5EF4-FFF2-40B4-BE49-F238E27FC236}">
                <a16:creationId xmlns:a16="http://schemas.microsoft.com/office/drawing/2014/main" id="{6F3ECB7D-C9EC-5AE5-5128-F335322D5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516751"/>
            <a:ext cx="2606040" cy="2606040"/>
          </a:xfrm>
          <a:prstGeom prst="rect">
            <a:avLst/>
          </a:prstGeom>
        </p:spPr>
      </p:pic>
      <p:pic>
        <p:nvPicPr>
          <p:cNvPr id="89" name="Picture 88" descr="A stage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0E4EEEEA-A267-DA9B-A353-990FD819C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3474258"/>
            <a:ext cx="2606040" cy="260604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5BAFE11-C464-890D-3A96-02C03F2891D6}"/>
              </a:ext>
            </a:extLst>
          </p:cNvPr>
          <p:cNvSpPr txBox="1"/>
          <p:nvPr/>
        </p:nvSpPr>
        <p:spPr>
          <a:xfrm>
            <a:off x="3651829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(lab)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CD33B6-1598-0C9C-E8A9-AD64EA171765}"/>
              </a:ext>
            </a:extLst>
          </p:cNvPr>
          <p:cNvSpPr txBox="1"/>
          <p:nvPr/>
        </p:nvSpPr>
        <p:spPr>
          <a:xfrm>
            <a:off x="872345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</a:t>
            </a:r>
            <a:r>
              <a:rPr lang="en-US" sz="2800" dirty="0" err="1"/>
              <a:t>tst</a:t>
            </a:r>
            <a:r>
              <a:rPr lang="en-US" sz="2800" dirty="0"/>
              <a:t> </a:t>
            </a:r>
            <a:r>
              <a:rPr lang="en-US" sz="2800" dirty="0" err="1"/>
              <a:t>flt</a:t>
            </a:r>
            <a:r>
              <a:rPr lang="en-US" sz="2800" dirty="0"/>
              <a:t>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1F6EB3-F1EC-029A-7372-840506038CA4}"/>
              </a:ext>
            </a:extLst>
          </p:cNvPr>
          <p:cNvSpPr txBox="1"/>
          <p:nvPr/>
        </p:nvSpPr>
        <p:spPr>
          <a:xfrm>
            <a:off x="921640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virtual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9F6FB57-D99E-CA0E-145F-7BB2593400CA}"/>
              </a:ext>
            </a:extLst>
          </p:cNvPr>
          <p:cNvSpPr txBox="1"/>
          <p:nvPr/>
        </p:nvSpPr>
        <p:spPr>
          <a:xfrm>
            <a:off x="643411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hybrid (</a:t>
            </a:r>
            <a:r>
              <a:rPr lang="en-US" sz="2800" dirty="0" err="1"/>
              <a:t>ar</a:t>
            </a:r>
            <a:r>
              <a:rPr lang="en-US" sz="2800" dirty="0"/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D3E484C-A424-A205-5847-C4DB9D30BFC1}"/>
              </a:ext>
            </a:extLst>
          </p:cNvPr>
          <p:cNvSpPr txBox="1"/>
          <p:nvPr/>
        </p:nvSpPr>
        <p:spPr>
          <a:xfrm rot="16200000">
            <a:off x="-692133" y="4509749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drogue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9087C3-0B84-5875-7CB1-E014D19C8D13}"/>
              </a:ext>
            </a:extLst>
          </p:cNvPr>
          <p:cNvSpPr txBox="1"/>
          <p:nvPr/>
        </p:nvSpPr>
        <p:spPr>
          <a:xfrm rot="16200000">
            <a:off x="-692133" y="1552095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drogue</a:t>
            </a:r>
          </a:p>
        </p:txBody>
      </p:sp>
    </p:spTree>
    <p:extLst>
      <p:ext uri="{BB962C8B-B14F-4D97-AF65-F5344CB8AC3E}">
        <p14:creationId xmlns:p14="http://schemas.microsoft.com/office/powerpoint/2010/main" val="429357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32B0-F1C6-2AFC-16E6-139A8083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57C1F21-26AC-16CA-85CD-9CE82965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09" y="535751"/>
            <a:ext cx="4854378" cy="6322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903671-7AA0-DBDE-F9EF-D640E076A171}"/>
              </a:ext>
            </a:extLst>
          </p:cNvPr>
          <p:cNvSpPr txBox="1"/>
          <p:nvPr/>
        </p:nvSpPr>
        <p:spPr>
          <a:xfrm>
            <a:off x="7367795" y="138185"/>
            <a:ext cx="362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Poor Features Removed (distorted)</a:t>
            </a:r>
          </a:p>
        </p:txBody>
      </p:sp>
    </p:spTree>
    <p:extLst>
      <p:ext uri="{BB962C8B-B14F-4D97-AF65-F5344CB8AC3E}">
        <p14:creationId xmlns:p14="http://schemas.microsoft.com/office/powerpoint/2010/main" val="34668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EA24446B-8774-2DA9-09EA-FE94FB370241}"/>
              </a:ext>
            </a:extLst>
          </p:cNvPr>
          <p:cNvSpPr txBox="1"/>
          <p:nvPr/>
        </p:nvSpPr>
        <p:spPr>
          <a:xfrm>
            <a:off x="3651829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(lab)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C00CC8A-DC6E-7B71-C40F-6F02D8800EDB}"/>
              </a:ext>
            </a:extLst>
          </p:cNvPr>
          <p:cNvSpPr txBox="1"/>
          <p:nvPr/>
        </p:nvSpPr>
        <p:spPr>
          <a:xfrm>
            <a:off x="872345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</a:t>
            </a:r>
            <a:r>
              <a:rPr lang="en-US" sz="2800" dirty="0" err="1"/>
              <a:t>tst</a:t>
            </a:r>
            <a:r>
              <a:rPr lang="en-US" sz="2800" dirty="0"/>
              <a:t> </a:t>
            </a:r>
            <a:r>
              <a:rPr lang="en-US" sz="2800" dirty="0" err="1"/>
              <a:t>flt</a:t>
            </a:r>
            <a:r>
              <a:rPr lang="en-US" sz="2800" dirty="0"/>
              <a:t>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91EB72-B595-81B5-8900-FAA91C7C8694}"/>
              </a:ext>
            </a:extLst>
          </p:cNvPr>
          <p:cNvSpPr txBox="1"/>
          <p:nvPr/>
        </p:nvSpPr>
        <p:spPr>
          <a:xfrm>
            <a:off x="921640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virtual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616A86D-80F8-DE4D-BFFA-FD0D6FA1DC2F}"/>
              </a:ext>
            </a:extLst>
          </p:cNvPr>
          <p:cNvSpPr txBox="1"/>
          <p:nvPr/>
        </p:nvSpPr>
        <p:spPr>
          <a:xfrm>
            <a:off x="643411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hybrid (</a:t>
            </a:r>
            <a:r>
              <a:rPr lang="en-US" sz="2800" dirty="0" err="1"/>
              <a:t>ar</a:t>
            </a:r>
            <a:r>
              <a:rPr lang="en-US" sz="2800" dirty="0"/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AEEF59-5DC2-80C3-201F-5F98485A1437}"/>
              </a:ext>
            </a:extLst>
          </p:cNvPr>
          <p:cNvSpPr txBox="1"/>
          <p:nvPr/>
        </p:nvSpPr>
        <p:spPr>
          <a:xfrm rot="16200000">
            <a:off x="-692133" y="4509749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drogue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B4AD54-D659-4457-A11C-1BABB4C62655}"/>
              </a:ext>
            </a:extLst>
          </p:cNvPr>
          <p:cNvSpPr txBox="1"/>
          <p:nvPr/>
        </p:nvSpPr>
        <p:spPr>
          <a:xfrm rot="16200000">
            <a:off x="-692133" y="1552095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drogue</a:t>
            </a:r>
          </a:p>
        </p:txBody>
      </p:sp>
      <p:pic>
        <p:nvPicPr>
          <p:cNvPr id="113" name="Picture 112" descr="A green space with a yellow square&#10;&#10;Description automatically generated">
            <a:extLst>
              <a:ext uri="{FF2B5EF4-FFF2-40B4-BE49-F238E27FC236}">
                <a16:creationId xmlns:a16="http://schemas.microsoft.com/office/drawing/2014/main" id="{8A070C78-D756-B5BE-8F2E-A514011E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516751"/>
            <a:ext cx="2606040" cy="2606040"/>
          </a:xfrm>
          <a:prstGeom prst="rect">
            <a:avLst/>
          </a:prstGeom>
        </p:spPr>
      </p:pic>
      <p:pic>
        <p:nvPicPr>
          <p:cNvPr id="114" name="Picture 113" descr="A group of signs in a dark room&#10;&#10;Description automatically generated">
            <a:extLst>
              <a:ext uri="{FF2B5EF4-FFF2-40B4-BE49-F238E27FC236}">
                <a16:creationId xmlns:a16="http://schemas.microsoft.com/office/drawing/2014/main" id="{971CAAF6-8A64-254B-C460-79250F20D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516751"/>
            <a:ext cx="2606040" cy="2606040"/>
          </a:xfrm>
          <a:prstGeom prst="rect">
            <a:avLst/>
          </a:prstGeom>
        </p:spPr>
      </p:pic>
      <p:pic>
        <p:nvPicPr>
          <p:cNvPr id="115" name="Picture 114" descr="A view from the cockpit of an airplane&#10;&#10;Description automatically generated">
            <a:extLst>
              <a:ext uri="{FF2B5EF4-FFF2-40B4-BE49-F238E27FC236}">
                <a16:creationId xmlns:a16="http://schemas.microsoft.com/office/drawing/2014/main" id="{3B43C869-FEB9-794F-B814-3E1D4A2E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3474258"/>
            <a:ext cx="2606040" cy="2606040"/>
          </a:xfrm>
          <a:prstGeom prst="rect">
            <a:avLst/>
          </a:prstGeom>
        </p:spPr>
      </p:pic>
      <p:pic>
        <p:nvPicPr>
          <p:cNvPr id="116" name="Picture 115" descr="A blue sky and a sandy area&#10;&#10;Description automatically generated with medium confidence">
            <a:extLst>
              <a:ext uri="{FF2B5EF4-FFF2-40B4-BE49-F238E27FC236}">
                <a16:creationId xmlns:a16="http://schemas.microsoft.com/office/drawing/2014/main" id="{23389929-F791-EC7F-8DA6-28FFE9463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3474258"/>
            <a:ext cx="2606040" cy="2606040"/>
          </a:xfrm>
          <a:prstGeom prst="rect">
            <a:avLst/>
          </a:prstGeom>
        </p:spPr>
      </p:pic>
      <p:pic>
        <p:nvPicPr>
          <p:cNvPr id="117" name="Picture 116" descr="A mountain with snow on top&#10;&#10;Description automatically generated">
            <a:extLst>
              <a:ext uri="{FF2B5EF4-FFF2-40B4-BE49-F238E27FC236}">
                <a16:creationId xmlns:a16="http://schemas.microsoft.com/office/drawing/2014/main" id="{52DAFA4C-6ED0-6E95-3E75-6894CD527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3474258"/>
            <a:ext cx="2606040" cy="2606040"/>
          </a:xfrm>
          <a:prstGeom prst="rect">
            <a:avLst/>
          </a:prstGeom>
        </p:spPr>
      </p:pic>
      <p:pic>
        <p:nvPicPr>
          <p:cNvPr id="118" name="Picture 117" descr="A yellow square with black text on it&#10;&#10;Description automatically generated">
            <a:extLst>
              <a:ext uri="{FF2B5EF4-FFF2-40B4-BE49-F238E27FC236}">
                <a16:creationId xmlns:a16="http://schemas.microsoft.com/office/drawing/2014/main" id="{DE3690B4-54B5-FD78-9AD8-6906AEC84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516751"/>
            <a:ext cx="2606040" cy="2606040"/>
          </a:xfrm>
          <a:prstGeom prst="rect">
            <a:avLst/>
          </a:prstGeom>
        </p:spPr>
      </p:pic>
      <p:pic>
        <p:nvPicPr>
          <p:cNvPr id="119" name="Picture 118" descr="A plane flying over the earth&#10;&#10;Description automatically generated">
            <a:extLst>
              <a:ext uri="{FF2B5EF4-FFF2-40B4-BE49-F238E27FC236}">
                <a16:creationId xmlns:a16="http://schemas.microsoft.com/office/drawing/2014/main" id="{ECC48230-5B36-1943-052B-33FCE8C03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516751"/>
            <a:ext cx="2606040" cy="2606040"/>
          </a:xfrm>
          <a:prstGeom prst="rect">
            <a:avLst/>
          </a:prstGeom>
        </p:spPr>
      </p:pic>
      <p:pic>
        <p:nvPicPr>
          <p:cNvPr id="120" name="Picture 119" descr="A stage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DB63F36E-CF35-8B43-BF9E-F399EFFE1D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3474258"/>
            <a:ext cx="26060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87B5B-0018-20F1-CAB5-2FC4F5D6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9" y="2614499"/>
            <a:ext cx="2953162" cy="1629002"/>
          </a:xfrm>
          <a:prstGeom prst="rect">
            <a:avLst/>
          </a:prstGeom>
        </p:spPr>
      </p:pic>
      <p:pic>
        <p:nvPicPr>
          <p:cNvPr id="12" name="Picture 11" descr="A view from the cockpit of an airplane&#10;&#10;Description automatically generated">
            <a:extLst>
              <a:ext uri="{FF2B5EF4-FFF2-40B4-BE49-F238E27FC236}">
                <a16:creationId xmlns:a16="http://schemas.microsoft.com/office/drawing/2014/main" id="{0BD2156B-087A-7296-3938-7BE9785F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" y="417610"/>
            <a:ext cx="2606040" cy="260604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3E248FD-72FA-2B63-842F-849B768EE081}"/>
              </a:ext>
            </a:extLst>
          </p:cNvPr>
          <p:cNvGrpSpPr/>
          <p:nvPr/>
        </p:nvGrpSpPr>
        <p:grpSpPr>
          <a:xfrm>
            <a:off x="927034" y="3947230"/>
            <a:ext cx="4145449" cy="2606040"/>
            <a:chOff x="927034" y="3947230"/>
            <a:chExt cx="4145449" cy="2606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DC3EC8-EBF9-A27D-28E4-C137B21CF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163" y="3947230"/>
              <a:ext cx="777320" cy="45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963EEC-23FD-4800-5173-D339B3C24AAF}"/>
                </a:ext>
              </a:extLst>
            </p:cNvPr>
            <p:cNvSpPr txBox="1"/>
            <p:nvPr/>
          </p:nvSpPr>
          <p:spPr>
            <a:xfrm>
              <a:off x="3589350" y="4404989"/>
              <a:ext cx="124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tf</a:t>
              </a:r>
              <a:endParaRPr lang="en-US" dirty="0"/>
            </a:p>
          </p:txBody>
        </p:sp>
        <p:pic>
          <p:nvPicPr>
            <p:cNvPr id="13" name="Picture 12" descr="A plane flying over the earth&#10;&#10;Description automatically generated">
              <a:extLst>
                <a:ext uri="{FF2B5EF4-FFF2-40B4-BE49-F238E27FC236}">
                  <a16:creationId xmlns:a16="http://schemas.microsoft.com/office/drawing/2014/main" id="{AC304F9E-62C2-FF48-8C85-5A74656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34" y="3947230"/>
              <a:ext cx="2606040" cy="260604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19B602-93FB-EE7D-B9EF-D2B946F4AFB1}"/>
              </a:ext>
            </a:extLst>
          </p:cNvPr>
          <p:cNvCxnSpPr>
            <a:cxnSpLocks/>
          </p:cNvCxnSpPr>
          <p:nvPr/>
        </p:nvCxnSpPr>
        <p:spPr>
          <a:xfrm>
            <a:off x="4068631" y="2676088"/>
            <a:ext cx="972424" cy="91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41A0A5-E874-5C87-D110-69F8FBCC7AAC}"/>
              </a:ext>
            </a:extLst>
          </p:cNvPr>
          <p:cNvSpPr txBox="1"/>
          <p:nvPr/>
        </p:nvSpPr>
        <p:spPr>
          <a:xfrm>
            <a:off x="3313272" y="2226012"/>
            <a:ext cx="12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tf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3BC904-6DA0-2B3A-8F94-D8EB72026E3B}"/>
              </a:ext>
            </a:extLst>
          </p:cNvPr>
          <p:cNvGrpSpPr/>
          <p:nvPr/>
        </p:nvGrpSpPr>
        <p:grpSpPr>
          <a:xfrm>
            <a:off x="5141801" y="3398415"/>
            <a:ext cx="5894496" cy="3257639"/>
            <a:chOff x="5141801" y="3398415"/>
            <a:chExt cx="5894496" cy="32576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D63126-E7BA-8285-B17A-A6E70BE0966E}"/>
                </a:ext>
              </a:extLst>
            </p:cNvPr>
            <p:cNvSpPr txBox="1"/>
            <p:nvPr/>
          </p:nvSpPr>
          <p:spPr>
            <a:xfrm>
              <a:off x="7297159" y="4296712"/>
              <a:ext cx="1583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lab + </a:t>
              </a:r>
              <a:r>
                <a:rPr lang="en-US" dirty="0" err="1"/>
                <a:t>ar</a:t>
              </a:r>
              <a:r>
                <a:rPr lang="en-US" dirty="0"/>
                <a:t> + </a:t>
              </a:r>
              <a:r>
                <a:rPr lang="en-US" dirty="0" err="1"/>
                <a:t>vr</a:t>
              </a:r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3E5B071-2D1A-EF86-79F6-6236A9517DB5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6240010" y="3928914"/>
              <a:ext cx="1057149" cy="552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A green space with a yellow square&#10;&#10;Description automatically generated">
              <a:extLst>
                <a:ext uri="{FF2B5EF4-FFF2-40B4-BE49-F238E27FC236}">
                  <a16:creationId xmlns:a16="http://schemas.microsoft.com/office/drawing/2014/main" id="{AA55C55B-DAC5-DCA1-8EA1-EC26BA16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475" y="4747655"/>
              <a:ext cx="1908397" cy="1908397"/>
            </a:xfrm>
            <a:prstGeom prst="rect">
              <a:avLst/>
            </a:prstGeom>
          </p:spPr>
        </p:pic>
        <p:pic>
          <p:nvPicPr>
            <p:cNvPr id="8" name="Picture 7" descr="A group of signs in a dark room&#10;&#10;Description automatically generated">
              <a:extLst>
                <a:ext uri="{FF2B5EF4-FFF2-40B4-BE49-F238E27FC236}">
                  <a16:creationId xmlns:a16="http://schemas.microsoft.com/office/drawing/2014/main" id="{CAF08109-816C-ED4F-457E-88E9E982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801" y="4747655"/>
              <a:ext cx="1908397" cy="190839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9E4DC2-0D28-257F-A6FB-E1CD49BEF65D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6264728" y="3398415"/>
              <a:ext cx="1032431" cy="10829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yellow square with black text on it&#10;&#10;Description automatically generated">
              <a:extLst>
                <a:ext uri="{FF2B5EF4-FFF2-40B4-BE49-F238E27FC236}">
                  <a16:creationId xmlns:a16="http://schemas.microsoft.com/office/drawing/2014/main" id="{F5378E75-FE4C-BE16-CF36-6A10C4D5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900" y="4747657"/>
              <a:ext cx="1908397" cy="190839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498C1E-195D-F647-0C91-4BF01C6420CE}"/>
              </a:ext>
            </a:extLst>
          </p:cNvPr>
          <p:cNvGrpSpPr/>
          <p:nvPr/>
        </p:nvGrpSpPr>
        <p:grpSpPr>
          <a:xfrm>
            <a:off x="927034" y="3947230"/>
            <a:ext cx="3903887" cy="2606040"/>
            <a:chOff x="927034" y="3947230"/>
            <a:chExt cx="3903887" cy="26060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6C5366-7B60-2199-EA8C-1919AA73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</a:blip>
            <a:stretch>
              <a:fillRect/>
            </a:stretch>
          </p:blipFill>
          <p:spPr>
            <a:xfrm>
              <a:off x="927034" y="3947230"/>
              <a:ext cx="2606040" cy="26060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F1CE3F-AD31-224F-863F-13B26D6B2313}"/>
                </a:ext>
              </a:extLst>
            </p:cNvPr>
            <p:cNvSpPr txBox="1"/>
            <p:nvPr/>
          </p:nvSpPr>
          <p:spPr>
            <a:xfrm>
              <a:off x="3589350" y="4682589"/>
              <a:ext cx="124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(masked)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5A532C0-D8A2-6622-3486-428CFFA87984}"/>
              </a:ext>
            </a:extLst>
          </p:cNvPr>
          <p:cNvSpPr txBox="1"/>
          <p:nvPr/>
        </p:nvSpPr>
        <p:spPr>
          <a:xfrm>
            <a:off x="4086889" y="949413"/>
            <a:ext cx="348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Composition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9C222E-FB31-68BA-D6E3-89CA5793EACC}"/>
              </a:ext>
            </a:extLst>
          </p:cNvPr>
          <p:cNvGrpSpPr/>
          <p:nvPr/>
        </p:nvGrpSpPr>
        <p:grpSpPr>
          <a:xfrm>
            <a:off x="4706224" y="417610"/>
            <a:ext cx="5893052" cy="2864973"/>
            <a:chOff x="4706224" y="417610"/>
            <a:chExt cx="5893052" cy="286497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6DD569-D411-4B1C-40A2-A7C5427B7B12}"/>
                </a:ext>
              </a:extLst>
            </p:cNvPr>
            <p:cNvGrpSpPr/>
            <p:nvPr/>
          </p:nvGrpSpPr>
          <p:grpSpPr>
            <a:xfrm>
              <a:off x="4706224" y="417610"/>
              <a:ext cx="5893052" cy="2864973"/>
              <a:chOff x="4706224" y="417610"/>
              <a:chExt cx="5893052" cy="2864973"/>
            </a:xfrm>
          </p:grpSpPr>
          <p:pic>
            <p:nvPicPr>
              <p:cNvPr id="19" name="Picture 18" descr="A mountain with snow on top&#10;&#10;Description automatically generated">
                <a:extLst>
                  <a:ext uri="{FF2B5EF4-FFF2-40B4-BE49-F238E27FC236}">
                    <a16:creationId xmlns:a16="http://schemas.microsoft.com/office/drawing/2014/main" id="{0B57DB5D-DA51-9F46-F94F-BDBED6EF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885" y="417610"/>
                <a:ext cx="2529391" cy="2529391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2A068C4-F0D0-0EF7-FDD4-458396A9C983}"/>
                  </a:ext>
                </a:extLst>
              </p:cNvPr>
              <p:cNvSpPr/>
              <p:nvPr/>
            </p:nvSpPr>
            <p:spPr>
              <a:xfrm>
                <a:off x="4706224" y="2894202"/>
                <a:ext cx="1951405" cy="38838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372E6ED-86C2-FC5B-EF9E-6B14F8ABE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420" y="2003132"/>
                <a:ext cx="1094880" cy="8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AD21A6-A10C-7301-049B-354AEE665D60}"/>
                </a:ext>
              </a:extLst>
            </p:cNvPr>
            <p:cNvSpPr txBox="1"/>
            <p:nvPr/>
          </p:nvSpPr>
          <p:spPr>
            <a:xfrm>
              <a:off x="7654300" y="1672450"/>
              <a:ext cx="485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/>
                <a:t>vr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56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7060F-D5C5-F88C-8A28-4728A1CE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8" y="466723"/>
            <a:ext cx="5786412" cy="578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24453-B8DB-90C9-185F-771416E06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340" y="2701643"/>
            <a:ext cx="1316571" cy="131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2D0DA-B0DD-CF05-A01C-E3DCBBF8F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63" y="2537072"/>
            <a:ext cx="1645714" cy="164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A990E-F4C2-364F-E2F4-2EF1ECD28495}"/>
              </a:ext>
            </a:extLst>
          </p:cNvPr>
          <p:cNvSpPr txBox="1"/>
          <p:nvPr/>
        </p:nvSpPr>
        <p:spPr>
          <a:xfrm>
            <a:off x="3213140" y="625313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2848x2848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67ABE-CC70-300D-AC46-DBE1F2AA239F}"/>
              </a:ext>
            </a:extLst>
          </p:cNvPr>
          <p:cNvSpPr txBox="1"/>
          <p:nvPr/>
        </p:nvSpPr>
        <p:spPr>
          <a:xfrm>
            <a:off x="7762666" y="41827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1080x1080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63D95-BDBC-BA99-C641-0B5C982576FC}"/>
              </a:ext>
            </a:extLst>
          </p:cNvPr>
          <p:cNvSpPr txBox="1"/>
          <p:nvPr/>
        </p:nvSpPr>
        <p:spPr>
          <a:xfrm>
            <a:off x="10206867" y="401821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864x864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D3513-795A-E87C-E685-DDA42BADC902}"/>
              </a:ext>
            </a:extLst>
          </p:cNvPr>
          <p:cNvSpPr txBox="1"/>
          <p:nvPr/>
        </p:nvSpPr>
        <p:spPr>
          <a:xfrm>
            <a:off x="8314748" y="1093956"/>
            <a:ext cx="24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Image Masking</a:t>
            </a:r>
          </a:p>
        </p:txBody>
      </p:sp>
    </p:spTree>
    <p:extLst>
      <p:ext uri="{BB962C8B-B14F-4D97-AF65-F5344CB8AC3E}">
        <p14:creationId xmlns:p14="http://schemas.microsoft.com/office/powerpoint/2010/main" val="20455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48B3A6-3F1F-4A91-0427-6EF9DF426E05}"/>
              </a:ext>
            </a:extLst>
          </p:cNvPr>
          <p:cNvGrpSpPr/>
          <p:nvPr/>
        </p:nvGrpSpPr>
        <p:grpSpPr>
          <a:xfrm>
            <a:off x="4469606" y="335616"/>
            <a:ext cx="3252789" cy="3252789"/>
            <a:chOff x="4748211" y="272116"/>
            <a:chExt cx="2695577" cy="26955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9E91B5-E8BB-39C2-C846-B88842EC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8211" y="272116"/>
              <a:ext cx="2695577" cy="2695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C5B85D-9BCC-6F11-C3C7-C3E7C83D98A7}"/>
                </a:ext>
              </a:extLst>
            </p:cNvPr>
            <p:cNvSpPr/>
            <p:nvPr/>
          </p:nvSpPr>
          <p:spPr>
            <a:xfrm>
              <a:off x="5788818" y="2266298"/>
              <a:ext cx="230982" cy="1935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39515-1F6F-5010-4CA8-D3368AC058B1}"/>
              </a:ext>
            </a:extLst>
          </p:cNvPr>
          <p:cNvCxnSpPr>
            <a:cxnSpLocks/>
          </p:cNvCxnSpPr>
          <p:nvPr/>
        </p:nvCxnSpPr>
        <p:spPr>
          <a:xfrm flipH="1">
            <a:off x="4769644" y="2742022"/>
            <a:ext cx="955676" cy="1510891"/>
          </a:xfrm>
          <a:prstGeom prst="line">
            <a:avLst/>
          </a:prstGeom>
          <a:noFill/>
          <a:ln cap="rnd"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CD46B2-4B4A-B320-F223-6396CE60E6B9}"/>
              </a:ext>
            </a:extLst>
          </p:cNvPr>
          <p:cNvCxnSpPr>
            <a:cxnSpLocks/>
          </p:cNvCxnSpPr>
          <p:nvPr/>
        </p:nvCxnSpPr>
        <p:spPr>
          <a:xfrm>
            <a:off x="6007894" y="2740819"/>
            <a:ext cx="1431957" cy="1518821"/>
          </a:xfrm>
          <a:prstGeom prst="line">
            <a:avLst/>
          </a:prstGeom>
          <a:noFill/>
          <a:ln cap="rnd"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2DF6AB-558B-BBBC-236B-46F8451209C8}"/>
              </a:ext>
            </a:extLst>
          </p:cNvPr>
          <p:cNvSpPr/>
          <p:nvPr/>
        </p:nvSpPr>
        <p:spPr>
          <a:xfrm>
            <a:off x="4764968" y="4259641"/>
            <a:ext cx="2674883" cy="21368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930C99-1BC5-CE55-6F44-A89B5ED0EE29}"/>
              </a:ext>
            </a:extLst>
          </p:cNvPr>
          <p:cNvGrpSpPr/>
          <p:nvPr/>
        </p:nvGrpSpPr>
        <p:grpSpPr>
          <a:xfrm>
            <a:off x="1049614" y="3890308"/>
            <a:ext cx="10092773" cy="2496621"/>
            <a:chOff x="742431" y="3890308"/>
            <a:chExt cx="10092773" cy="2496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FBB91A-9C1C-4387-7D65-E682769CE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2" t="1309" r="1859" b="1969"/>
            <a:stretch/>
          </p:blipFill>
          <p:spPr>
            <a:xfrm>
              <a:off x="8200991" y="4259640"/>
              <a:ext cx="2634213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EFD861-F8EF-8E52-17D4-7E340155B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5" t="1304" r="1669" b="2836"/>
            <a:stretch/>
          </p:blipFill>
          <p:spPr>
            <a:xfrm>
              <a:off x="4470486" y="4269165"/>
              <a:ext cx="2662183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3BEB674-FE53-AAB3-80C4-2E480EDBB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5" t="1042" r="1256" b="1947"/>
            <a:stretch/>
          </p:blipFill>
          <p:spPr>
            <a:xfrm>
              <a:off x="742431" y="4269165"/>
              <a:ext cx="2659732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B9CFA3-418D-7C34-A994-49069AD653DB}"/>
                </a:ext>
              </a:extLst>
            </p:cNvPr>
            <p:cNvSpPr txBox="1"/>
            <p:nvPr/>
          </p:nvSpPr>
          <p:spPr>
            <a:xfrm>
              <a:off x="1434943" y="3890308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2848x2848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C869E-AA47-7A72-448A-48453B87D9CC}"/>
                </a:ext>
              </a:extLst>
            </p:cNvPr>
            <p:cNvSpPr txBox="1"/>
            <p:nvPr/>
          </p:nvSpPr>
          <p:spPr>
            <a:xfrm>
              <a:off x="5164223" y="3890308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1080x1080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19C60-5FC5-AF1C-505B-4A8FE555CE47}"/>
                </a:ext>
              </a:extLst>
            </p:cNvPr>
            <p:cNvSpPr txBox="1"/>
            <p:nvPr/>
          </p:nvSpPr>
          <p:spPr>
            <a:xfrm>
              <a:off x="9004174" y="3890308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864x864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76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4F906A-0B0E-C5C3-068B-0F2D20634BB3}"/>
              </a:ext>
            </a:extLst>
          </p:cNvPr>
          <p:cNvGrpSpPr/>
          <p:nvPr/>
        </p:nvGrpSpPr>
        <p:grpSpPr>
          <a:xfrm>
            <a:off x="1130908" y="1085754"/>
            <a:ext cx="9930185" cy="4686493"/>
            <a:chOff x="331906" y="491997"/>
            <a:chExt cx="9930185" cy="4686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79AA3D-8C7A-62DD-B59F-423D71E1A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7081" t="277" r="6554" b="5045"/>
            <a:stretch/>
          </p:blipFill>
          <p:spPr>
            <a:xfrm>
              <a:off x="331906" y="491997"/>
              <a:ext cx="4817037" cy="4686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E017C3-EC8E-1E86-6496-A6790F2BA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49" t="6482" r="12070" b="5688"/>
            <a:stretch/>
          </p:blipFill>
          <p:spPr>
            <a:xfrm>
              <a:off x="5445054" y="491997"/>
              <a:ext cx="4817037" cy="46864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C941E3-EE30-8032-93D4-FDE7631D1711}"/>
              </a:ext>
            </a:extLst>
          </p:cNvPr>
          <p:cNvSpPr txBox="1"/>
          <p:nvPr/>
        </p:nvSpPr>
        <p:spPr>
          <a:xfrm>
            <a:off x="3025504" y="65029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864x864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BA00E-741E-1BEB-B937-51F2B0A0F7B1}"/>
              </a:ext>
            </a:extLst>
          </p:cNvPr>
          <p:cNvSpPr txBox="1"/>
          <p:nvPr/>
        </p:nvSpPr>
        <p:spPr>
          <a:xfrm>
            <a:off x="8015220" y="650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2848x2848</a:t>
            </a:r>
          </a:p>
        </p:txBody>
      </p:sp>
    </p:spTree>
    <p:extLst>
      <p:ext uri="{BB962C8B-B14F-4D97-AF65-F5344CB8AC3E}">
        <p14:creationId xmlns:p14="http://schemas.microsoft.com/office/powerpoint/2010/main" val="220711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E364DF-391D-1084-2251-EFCCB77D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Centering Wand (early prototype)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29BC3-D48B-4562-4351-C909F16841BE}"/>
              </a:ext>
            </a:extLst>
          </p:cNvPr>
          <p:cNvSpPr/>
          <p:nvPr/>
        </p:nvSpPr>
        <p:spPr>
          <a:xfrm>
            <a:off x="1814718" y="3964493"/>
            <a:ext cx="371476" cy="444096"/>
          </a:xfrm>
          <a:prstGeom prst="rect">
            <a:avLst/>
          </a:prstGeom>
          <a:solidFill>
            <a:srgbClr val="FFD966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380E9-02AC-37BE-5EAC-5E77DF17E473}"/>
              </a:ext>
            </a:extLst>
          </p:cNvPr>
          <p:cNvSpPr/>
          <p:nvPr/>
        </p:nvSpPr>
        <p:spPr>
          <a:xfrm>
            <a:off x="6245430" y="3964493"/>
            <a:ext cx="371476" cy="444096"/>
          </a:xfrm>
          <a:prstGeom prst="rect">
            <a:avLst/>
          </a:prstGeom>
          <a:solidFill>
            <a:srgbClr val="FFD966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B749B-1267-AAE6-9827-3FEC31AC0755}"/>
              </a:ext>
            </a:extLst>
          </p:cNvPr>
          <p:cNvSpPr/>
          <p:nvPr/>
        </p:nvSpPr>
        <p:spPr>
          <a:xfrm>
            <a:off x="1814719" y="4214040"/>
            <a:ext cx="4805361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9EE44-082B-8210-84B8-7F4947A78F21}"/>
              </a:ext>
            </a:extLst>
          </p:cNvPr>
          <p:cNvSpPr/>
          <p:nvPr/>
        </p:nvSpPr>
        <p:spPr>
          <a:xfrm>
            <a:off x="1814718" y="3702850"/>
            <a:ext cx="371476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84D1C-ED62-38C3-BC9F-CBF2A50918A3}"/>
              </a:ext>
            </a:extLst>
          </p:cNvPr>
          <p:cNvSpPr/>
          <p:nvPr/>
        </p:nvSpPr>
        <p:spPr>
          <a:xfrm>
            <a:off x="6247017" y="3705462"/>
            <a:ext cx="371476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D80E24-C8ED-03FC-316C-B2097F29FA30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443244" y="4178711"/>
            <a:ext cx="55499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5238D0-B481-1635-6987-CE9C002874CB}"/>
              </a:ext>
            </a:extLst>
          </p:cNvPr>
          <p:cNvCxnSpPr>
            <a:cxnSpLocks/>
          </p:cNvCxnSpPr>
          <p:nvPr/>
        </p:nvCxnSpPr>
        <p:spPr>
          <a:xfrm>
            <a:off x="1814720" y="4178711"/>
            <a:ext cx="4805361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837336-E2E4-D575-669D-DFE3D1293894}"/>
              </a:ext>
            </a:extLst>
          </p:cNvPr>
          <p:cNvGrpSpPr/>
          <p:nvPr/>
        </p:nvGrpSpPr>
        <p:grpSpPr>
          <a:xfrm>
            <a:off x="1440069" y="3908469"/>
            <a:ext cx="374650" cy="540470"/>
            <a:chOff x="1470025" y="3850908"/>
            <a:chExt cx="374650" cy="54047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9FF55DE8-35A7-9417-68FB-A3CB0578C747}"/>
                </a:ext>
              </a:extLst>
            </p:cNvPr>
            <p:cNvSpPr/>
            <p:nvPr/>
          </p:nvSpPr>
          <p:spPr>
            <a:xfrm>
              <a:off x="1470025" y="3850908"/>
              <a:ext cx="374650" cy="232226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50F6F6AF-F126-23E0-E7FE-739FE944BC57}"/>
                </a:ext>
              </a:extLst>
            </p:cNvPr>
            <p:cNvSpPr/>
            <p:nvPr/>
          </p:nvSpPr>
          <p:spPr>
            <a:xfrm flipV="1">
              <a:off x="1470025" y="4159167"/>
              <a:ext cx="374650" cy="232211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AF110B-ABB2-5C7D-AAB5-DC35716A066C}"/>
                </a:ext>
              </a:extLst>
            </p:cNvPr>
            <p:cNvCxnSpPr/>
            <p:nvPr/>
          </p:nvCxnSpPr>
          <p:spPr>
            <a:xfrm>
              <a:off x="1844675" y="3850908"/>
              <a:ext cx="0" cy="53509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7361-ED71-3582-0882-E67E04131F81}"/>
              </a:ext>
            </a:extLst>
          </p:cNvPr>
          <p:cNvGrpSpPr/>
          <p:nvPr/>
        </p:nvGrpSpPr>
        <p:grpSpPr>
          <a:xfrm rot="10800000">
            <a:off x="6620081" y="3908469"/>
            <a:ext cx="374650" cy="540470"/>
            <a:chOff x="1470025" y="3850908"/>
            <a:chExt cx="374650" cy="540470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40642F6-BC67-4EF7-4F75-0DB9C8E287C2}"/>
                </a:ext>
              </a:extLst>
            </p:cNvPr>
            <p:cNvSpPr/>
            <p:nvPr/>
          </p:nvSpPr>
          <p:spPr>
            <a:xfrm>
              <a:off x="1470025" y="3850908"/>
              <a:ext cx="374650" cy="232226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EDF3534-E5FB-7BFD-B90A-0A89A1BFA371}"/>
                </a:ext>
              </a:extLst>
            </p:cNvPr>
            <p:cNvSpPr/>
            <p:nvPr/>
          </p:nvSpPr>
          <p:spPr>
            <a:xfrm flipV="1">
              <a:off x="1470025" y="4159167"/>
              <a:ext cx="374650" cy="232211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B82B07-6ABD-07F9-96F0-61F13984B329}"/>
                </a:ext>
              </a:extLst>
            </p:cNvPr>
            <p:cNvCxnSpPr/>
            <p:nvPr/>
          </p:nvCxnSpPr>
          <p:spPr>
            <a:xfrm>
              <a:off x="1844675" y="3850908"/>
              <a:ext cx="0" cy="53509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93EC911-E6EA-7011-9988-9CCCE90C1876}"/>
              </a:ext>
            </a:extLst>
          </p:cNvPr>
          <p:cNvSpPr/>
          <p:nvPr/>
        </p:nvSpPr>
        <p:spPr>
          <a:xfrm>
            <a:off x="719344" y="3816761"/>
            <a:ext cx="723900" cy="723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E94429-E748-C386-2D25-12E599F391C9}"/>
              </a:ext>
            </a:extLst>
          </p:cNvPr>
          <p:cNvSpPr/>
          <p:nvPr/>
        </p:nvSpPr>
        <p:spPr>
          <a:xfrm>
            <a:off x="6993144" y="3816761"/>
            <a:ext cx="723900" cy="723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30AE0-18CC-55A7-52A9-527E1C9E553C}"/>
              </a:ext>
            </a:extLst>
          </p:cNvPr>
          <p:cNvCxnSpPr>
            <a:cxnSpLocks/>
          </p:cNvCxnSpPr>
          <p:nvPr/>
        </p:nvCxnSpPr>
        <p:spPr>
          <a:xfrm>
            <a:off x="2990335" y="2939306"/>
            <a:ext cx="394854" cy="1201374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30E32-30F4-FB8D-B851-5399343DD9BB}"/>
              </a:ext>
            </a:extLst>
          </p:cNvPr>
          <p:cNvSpPr/>
          <p:nvPr/>
        </p:nvSpPr>
        <p:spPr>
          <a:xfrm>
            <a:off x="4147156" y="4214040"/>
            <a:ext cx="134137" cy="44409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56E79-3394-E14D-27E7-368E3A5FA725}"/>
              </a:ext>
            </a:extLst>
          </p:cNvPr>
          <p:cNvCxnSpPr>
            <a:cxnSpLocks/>
          </p:cNvCxnSpPr>
          <p:nvPr/>
        </p:nvCxnSpPr>
        <p:spPr>
          <a:xfrm flipV="1">
            <a:off x="4217399" y="2939307"/>
            <a:ext cx="0" cy="2355273"/>
          </a:xfrm>
          <a:prstGeom prst="line">
            <a:avLst/>
          </a:prstGeom>
          <a:ln w="12700">
            <a:solidFill>
              <a:schemeClr val="bg1">
                <a:lumMod val="50000"/>
                <a:alpha val="51033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F259C-EE79-AA21-24B6-7314AFC829CB}"/>
              </a:ext>
            </a:extLst>
          </p:cNvPr>
          <p:cNvCxnSpPr>
            <a:cxnSpLocks/>
          </p:cNvCxnSpPr>
          <p:nvPr/>
        </p:nvCxnSpPr>
        <p:spPr>
          <a:xfrm flipH="1" flipV="1">
            <a:off x="4313444" y="4788889"/>
            <a:ext cx="553246" cy="629229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916F70-697A-6736-F819-986BA88FA229}"/>
              </a:ext>
            </a:extLst>
          </p:cNvPr>
          <p:cNvSpPr txBox="1"/>
          <p:nvPr/>
        </p:nvSpPr>
        <p:spPr>
          <a:xfrm>
            <a:off x="4590068" y="5493701"/>
            <a:ext cx="152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Wand center</a:t>
            </a:r>
          </a:p>
          <a:p>
            <a:r>
              <a:rPr lang="en-US" sz="2000" dirty="0"/>
              <a:t>viewing hole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64F06-ECB8-870D-376A-47E5647526C3}"/>
              </a:ext>
            </a:extLst>
          </p:cNvPr>
          <p:cNvSpPr txBox="1"/>
          <p:nvPr/>
        </p:nvSpPr>
        <p:spPr>
          <a:xfrm>
            <a:off x="1504075" y="2132124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Taut string holds</a:t>
            </a:r>
          </a:p>
          <a:p>
            <a:r>
              <a:rPr lang="en-US" sz="2000" dirty="0"/>
              <a:t>marker balls in place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E0569-ED45-7F6D-229F-0F8B6331205A}"/>
              </a:ext>
            </a:extLst>
          </p:cNvPr>
          <p:cNvCxnSpPr>
            <a:cxnSpLocks/>
          </p:cNvCxnSpPr>
          <p:nvPr/>
        </p:nvCxnSpPr>
        <p:spPr>
          <a:xfrm flipH="1">
            <a:off x="4220575" y="3575377"/>
            <a:ext cx="520555" cy="594344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A4B585-680F-E40E-1801-5F407F872FE1}"/>
              </a:ext>
            </a:extLst>
          </p:cNvPr>
          <p:cNvSpPr txBox="1"/>
          <p:nvPr/>
        </p:nvSpPr>
        <p:spPr>
          <a:xfrm>
            <a:off x="4480851" y="2818628"/>
            <a:ext cx="2442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Precise center </a:t>
            </a:r>
          </a:p>
          <a:p>
            <a:r>
              <a:rPr lang="en-US" sz="2000" dirty="0"/>
              <a:t>between marker balls</a:t>
            </a:r>
          </a:p>
        </p:txBody>
      </p:sp>
      <p:pic>
        <p:nvPicPr>
          <p:cNvPr id="3" name="Picture 2" descr="A picture containing guitar, person&#10;&#10;Description automatically generated">
            <a:extLst>
              <a:ext uri="{FF2B5EF4-FFF2-40B4-BE49-F238E27FC236}">
                <a16:creationId xmlns:a16="http://schemas.microsoft.com/office/drawing/2014/main" id="{5DEEEC8C-6F36-152C-ECDE-0D9A5D15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62" y="1482979"/>
            <a:ext cx="3436014" cy="38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0B0A-1CB0-AB97-C210-BE6FA762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D993-81BD-5BD1-45BE-9761BB0C6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Twin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DA5B1-E9EC-E192-1D55-8E1EA7478F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Augmented Imagery</a:t>
            </a:r>
          </a:p>
        </p:txBody>
      </p:sp>
    </p:spTree>
    <p:extLst>
      <p:ext uri="{BB962C8B-B14F-4D97-AF65-F5344CB8AC3E}">
        <p14:creationId xmlns:p14="http://schemas.microsoft.com/office/powerpoint/2010/main" val="423965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143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Flight Test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Centering Wand (early prototype)</vt:lpstr>
      <vt:lpstr>Digital Twin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Performance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19</cp:revision>
  <cp:lastPrinted>2024-02-29T20:05:10Z</cp:lastPrinted>
  <dcterms:created xsi:type="dcterms:W3CDTF">2024-01-24T13:22:56Z</dcterms:created>
  <dcterms:modified xsi:type="dcterms:W3CDTF">2024-03-12T10:54:48Z</dcterms:modified>
</cp:coreProperties>
</file>